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491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370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2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345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409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517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0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08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245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779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07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B9E1-000E-409D-AF86-03387DD485F0}" type="datetimeFigureOut">
              <a:rPr lang="sk-SK" smtClean="0"/>
              <a:t>30. 8. 2021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CDFA-35C4-4ECE-8F03-6FFB7DD7E9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793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de/604396098/deutsche-vokabeln-flash-card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ovacsovatimeat/nlwbcj3fvvtp9e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kovt\Downloads\Quiz_Untitled%20Quiz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57376fef-69cb-405a-b05f-ccf28954d2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err="1"/>
              <a:t>Neue</a:t>
            </a:r>
            <a:r>
              <a:rPr lang="sk-SK" sz="4000" dirty="0"/>
              <a:t> online </a:t>
            </a:r>
            <a:r>
              <a:rPr lang="sk-SK" sz="4000" dirty="0" err="1"/>
              <a:t>Plattformen</a:t>
            </a:r>
            <a:r>
              <a:rPr lang="sk-SK" sz="4000" dirty="0"/>
              <a:t> </a:t>
            </a:r>
            <a:r>
              <a:rPr lang="sk-SK" sz="4000" dirty="0" err="1"/>
              <a:t>für</a:t>
            </a:r>
            <a:r>
              <a:rPr lang="sk-SK" sz="4000" dirty="0"/>
              <a:t> </a:t>
            </a:r>
            <a:r>
              <a:rPr lang="sk-SK" sz="4000" dirty="0" err="1"/>
              <a:t>die</a:t>
            </a:r>
            <a:r>
              <a:rPr lang="sk-SK" sz="4000" dirty="0"/>
              <a:t> </a:t>
            </a:r>
            <a:r>
              <a:rPr lang="sk-SK" sz="4000" dirty="0" err="1"/>
              <a:t>Sprachunterricht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41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Quizlet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On-line pomôcka pri osvojovaní slovnej zásoby – ortografia, ortoepia</a:t>
            </a:r>
          </a:p>
          <a:p>
            <a:r>
              <a:rPr lang="sk-SK" dirty="0"/>
              <a:t>On-line </a:t>
            </a:r>
            <a:r>
              <a:rPr lang="sk-SK" dirty="0" err="1"/>
              <a:t>Plattform</a:t>
            </a:r>
            <a:r>
              <a:rPr lang="sk-SK" dirty="0"/>
              <a:t> </a:t>
            </a:r>
            <a:r>
              <a:rPr lang="sk-SK" dirty="0" err="1"/>
              <a:t>günstig</a:t>
            </a:r>
            <a:r>
              <a:rPr lang="sk-SK" dirty="0"/>
              <a:t> </a:t>
            </a:r>
            <a:r>
              <a:rPr lang="sk-SK" dirty="0" err="1"/>
              <a:t>bei</a:t>
            </a:r>
            <a:r>
              <a:rPr lang="sk-SK" dirty="0"/>
              <a:t> der </a:t>
            </a:r>
            <a:r>
              <a:rPr lang="sk-SK" dirty="0" err="1"/>
              <a:t>Arbeit</a:t>
            </a:r>
            <a:r>
              <a:rPr lang="sk-SK" dirty="0"/>
              <a:t> </a:t>
            </a:r>
            <a:r>
              <a:rPr lang="sk-SK" dirty="0" err="1"/>
              <a:t>mit</a:t>
            </a:r>
            <a:r>
              <a:rPr lang="sk-SK" dirty="0"/>
              <a:t> </a:t>
            </a:r>
            <a:r>
              <a:rPr lang="sk-SK" dirty="0" err="1"/>
              <a:t>dem</a:t>
            </a:r>
            <a:r>
              <a:rPr lang="sk-SK" dirty="0"/>
              <a:t> </a:t>
            </a:r>
            <a:r>
              <a:rPr lang="sk-SK" dirty="0" err="1"/>
              <a:t>Wortschatz</a:t>
            </a:r>
            <a:endParaRPr lang="sk-SK" dirty="0"/>
          </a:p>
          <a:p>
            <a:pPr marL="0" indent="0">
              <a:buNone/>
            </a:pPr>
            <a:r>
              <a:rPr lang="sk-SK" dirty="0">
                <a:hlinkClick r:id="rId2"/>
              </a:rPr>
              <a:t>https://quizlet.com/de/604396098/deutsche-vokabeln-flash-cards/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305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Padlet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Hravá online nástenka ako zaujímavá učebná pomôcka</a:t>
            </a:r>
          </a:p>
          <a:p>
            <a:r>
              <a:rPr lang="sk-SK" dirty="0"/>
              <a:t>Online </a:t>
            </a:r>
            <a:r>
              <a:rPr lang="sk-SK" dirty="0" err="1"/>
              <a:t>Wandzeitung</a:t>
            </a:r>
            <a:r>
              <a:rPr lang="sk-SK" dirty="0"/>
              <a:t> </a:t>
            </a:r>
            <a:r>
              <a:rPr lang="sk-SK" dirty="0" err="1"/>
              <a:t>als</a:t>
            </a:r>
            <a:r>
              <a:rPr lang="sk-SK" dirty="0"/>
              <a:t> </a:t>
            </a:r>
            <a:r>
              <a:rPr lang="sk-SK" dirty="0" err="1"/>
              <a:t>Lernmaterial</a:t>
            </a:r>
            <a:endParaRPr lang="sk-SK" dirty="0"/>
          </a:p>
          <a:p>
            <a:pPr marL="0" indent="0">
              <a:buNone/>
            </a:pPr>
            <a:r>
              <a:rPr lang="sk-SK" dirty="0">
                <a:hlinkClick r:id="rId2"/>
              </a:rPr>
              <a:t>https://padlet.com/kovacsovatimeat/nlwbcj3fvvtp9e05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562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Socrative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Online hravé kvízy na osvojovanie a upevňovanie vedomostí</a:t>
            </a:r>
          </a:p>
          <a:p>
            <a:r>
              <a:rPr lang="sk-SK" dirty="0"/>
              <a:t>Online </a:t>
            </a:r>
            <a:r>
              <a:rPr lang="sk-SK" dirty="0" err="1"/>
              <a:t>spielerische</a:t>
            </a:r>
            <a:r>
              <a:rPr lang="sk-SK" dirty="0"/>
              <a:t> </a:t>
            </a:r>
            <a:r>
              <a:rPr lang="sk-SK" dirty="0" err="1"/>
              <a:t>Quize</a:t>
            </a:r>
            <a:endParaRPr lang="sk-SK" dirty="0"/>
          </a:p>
          <a:p>
            <a:pPr marL="0" indent="0">
              <a:buNone/>
            </a:pPr>
            <a:r>
              <a:rPr lang="sk-SK" dirty="0">
                <a:hlinkClick r:id="rId2" action="ppaction://hlinkfile"/>
              </a:rPr>
              <a:t>file:///C:/Users/kovt/Downloads/Quiz_Untitled%20Quiz.pdf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980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Kahoot</a:t>
            </a:r>
            <a:r>
              <a:rPr lang="sk-SK" dirty="0"/>
              <a:t>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Zábavná vedomostná online hra</a:t>
            </a:r>
          </a:p>
          <a:p>
            <a:r>
              <a:rPr lang="sk-SK" dirty="0"/>
              <a:t>Online </a:t>
            </a:r>
            <a:r>
              <a:rPr lang="sk-SK" dirty="0" err="1"/>
              <a:t>Spiele</a:t>
            </a:r>
            <a:r>
              <a:rPr lang="sk-SK" dirty="0"/>
              <a:t> </a:t>
            </a:r>
            <a:r>
              <a:rPr lang="sk-SK" dirty="0" err="1"/>
              <a:t>und</a:t>
            </a:r>
            <a:r>
              <a:rPr lang="sk-SK" dirty="0"/>
              <a:t> </a:t>
            </a:r>
            <a:r>
              <a:rPr lang="sk-SK" dirty="0" err="1"/>
              <a:t>Wettbewerbe</a:t>
            </a:r>
            <a:endParaRPr lang="sk-SK" dirty="0"/>
          </a:p>
          <a:p>
            <a:pPr marL="0" indent="0">
              <a:buNone/>
            </a:pPr>
            <a:r>
              <a:rPr lang="sk-SK" dirty="0">
                <a:hlinkClick r:id="rId2"/>
              </a:rPr>
              <a:t>https://create.kahoot.it/details/57376fef-69cb-405a-b05f-ccf28954d263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6674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109</Words>
  <Application>Microsoft Office PowerPoint</Application>
  <PresentationFormat>Širokouhlá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Office</vt:lpstr>
      <vt:lpstr>Neue online Plattformen für die Sprachunterricht</vt:lpstr>
      <vt:lpstr>Quizlet</vt:lpstr>
      <vt:lpstr>Padlet</vt:lpstr>
      <vt:lpstr>Socrative</vt:lpstr>
      <vt:lpstr>Kahoot!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vzdelávacie aplikácie</dc:title>
  <dc:creator>kovt</dc:creator>
  <cp:lastModifiedBy>Katarína Mészárosová</cp:lastModifiedBy>
  <cp:revision>10</cp:revision>
  <dcterms:created xsi:type="dcterms:W3CDTF">2021-08-23T12:47:59Z</dcterms:created>
  <dcterms:modified xsi:type="dcterms:W3CDTF">2021-08-30T12:47:50Z</dcterms:modified>
</cp:coreProperties>
</file>